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9" autoAdjust="0"/>
    <p:restoredTop sz="94660"/>
  </p:normalViewPr>
  <p:slideViewPr>
    <p:cSldViewPr>
      <p:cViewPr varScale="1">
        <p:scale>
          <a:sx n="68" d="100"/>
          <a:sy n="68" d="100"/>
        </p:scale>
        <p:origin x="-5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F415D-15D9-46C7-A62F-5A1E28FD65E1}"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F415D-15D9-46C7-A62F-5A1E28FD65E1}"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F415D-15D9-46C7-A62F-5A1E28FD65E1}"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F415D-15D9-46C7-A62F-5A1E28FD65E1}"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F415D-15D9-46C7-A62F-5A1E28FD65E1}"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F415D-15D9-46C7-A62F-5A1E28FD65E1}"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F415D-15D9-46C7-A62F-5A1E28FD65E1}" type="datetimeFigureOut">
              <a:rPr lang="en-US" smtClean="0"/>
              <a:pPr/>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F415D-15D9-46C7-A62F-5A1E28FD65E1}" type="datetimeFigureOut">
              <a:rPr lang="en-US" smtClean="0"/>
              <a:pPr/>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F415D-15D9-46C7-A62F-5A1E28FD65E1}" type="datetimeFigureOut">
              <a:rPr lang="en-US" smtClean="0"/>
              <a:pPr/>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F415D-15D9-46C7-A62F-5A1E28FD65E1}"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F415D-15D9-46C7-A62F-5A1E28FD65E1}"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F6CE9-9F19-4969-9607-5F57D0E993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F415D-15D9-46C7-A62F-5A1E28FD65E1}" type="datetimeFigureOut">
              <a:rPr lang="en-US" smtClean="0"/>
              <a:pPr/>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F6CE9-9F19-4969-9607-5F57D0E993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590800"/>
            <a:ext cx="8229600" cy="4525963"/>
          </a:xfrm>
        </p:spPr>
        <p:txBody>
          <a:bodyPr/>
          <a:lstStyle/>
          <a:p>
            <a:r>
              <a:rPr lang="en-US" b="1" dirty="0">
                <a:solidFill>
                  <a:schemeClr val="bg1"/>
                </a:solidFill>
              </a:rPr>
              <a:t>SYNTHETIC RED </a:t>
            </a:r>
            <a:r>
              <a:rPr lang="en-US" b="1" dirty="0" smtClean="0">
                <a:solidFill>
                  <a:schemeClr val="bg1"/>
                </a:solidFill>
              </a:rPr>
              <a:t>OXIDE </a:t>
            </a:r>
            <a:r>
              <a:rPr lang="en-US" b="1" dirty="0">
                <a:solidFill>
                  <a:schemeClr val="bg1"/>
                </a:solidFill>
              </a:rPr>
              <a:t>METAL PRIMER</a:t>
            </a:r>
            <a:endParaRPr lang="en-US" dirty="0">
              <a:solidFill>
                <a:schemeClr val="bg1"/>
              </a:solidFill>
            </a:endParaRPr>
          </a:p>
        </p:txBody>
      </p:sp>
      <p:sp>
        <p:nvSpPr>
          <p:cNvPr id="13314" name="Rectangle 2"/>
          <p:cNvSpPr>
            <a:spLocks noChangeArrowheads="1"/>
          </p:cNvSpPr>
          <p:nvPr/>
        </p:nvSpPr>
        <p:spPr bwMode="auto">
          <a:xfrm>
            <a:off x="152400" y="3429000"/>
            <a:ext cx="8763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 pos="685800" algn="l"/>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It has good anti-corrosive properties. It contains Zinc-chrome.</a:t>
            </a:r>
          </a:p>
          <a:p>
            <a:pPr marL="0" marR="0" lvl="0" indent="0" algn="l" defTabSz="914400" rtl="0" eaLnBrk="1" fontAlgn="base" latinLnBrk="0" hangingPunct="1">
              <a:lnSpc>
                <a:spcPct val="100000"/>
              </a:lnSpc>
              <a:spcBef>
                <a:spcPct val="0"/>
              </a:spcBef>
              <a:spcAft>
                <a:spcPct val="0"/>
              </a:spcAft>
              <a:buClrTx/>
              <a:buSzTx/>
              <a:tabLst>
                <a:tab pos="228600" algn="l"/>
                <a:tab pos="685800" algn="l"/>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685800" algn="l"/>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Recommended for agricultural, steel structures &amp; other </a:t>
            </a:r>
          </a:p>
          <a:p>
            <a:pPr marL="0" marR="0" lvl="0" indent="0" algn="l" defTabSz="914400" rtl="0" eaLnBrk="0" fontAlgn="base" latinLnBrk="0" hangingPunct="0">
              <a:lnSpc>
                <a:spcPct val="100000"/>
              </a:lnSpc>
              <a:spcBef>
                <a:spcPct val="0"/>
              </a:spcBef>
              <a:spcAft>
                <a:spcPct val="0"/>
              </a:spcAft>
              <a:buClrTx/>
              <a:buSzTx/>
              <a:tabLst>
                <a:tab pos="228600" algn="l"/>
                <a:tab pos="685800" algn="l"/>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Machinery, interior and exterior in mildly corrosive marine &amp; </a:t>
            </a:r>
          </a:p>
          <a:p>
            <a:pPr marL="0" marR="0" lvl="0" indent="0" algn="l" defTabSz="914400" rtl="0" eaLnBrk="0" fontAlgn="base" latinLnBrk="0" hangingPunct="0">
              <a:lnSpc>
                <a:spcPct val="100000"/>
              </a:lnSpc>
              <a:spcBef>
                <a:spcPct val="0"/>
              </a:spcBef>
              <a:spcAft>
                <a:spcPct val="0"/>
              </a:spcAft>
              <a:buClrTx/>
              <a:buSzTx/>
              <a:tabLst>
                <a:tab pos="228600" algn="l"/>
                <a:tab pos="685800" algn="l"/>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industrial atmosphere.</a:t>
            </a:r>
          </a:p>
          <a:p>
            <a:pPr marL="0" marR="0" lvl="0" indent="0" algn="l" defTabSz="914400" rtl="0" eaLnBrk="0" fontAlgn="base" latinLnBrk="0" hangingPunct="0">
              <a:lnSpc>
                <a:spcPct val="100000"/>
              </a:lnSpc>
              <a:spcBef>
                <a:spcPct val="0"/>
              </a:spcBef>
              <a:spcAft>
                <a:spcPct val="0"/>
              </a:spcAft>
              <a:buClrTx/>
              <a:buSzTx/>
              <a:tabLst>
                <a:tab pos="228600" algn="l"/>
                <a:tab pos="685800" algn="l"/>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685800" algn="l"/>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Manufactured according to </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I.S. 2074</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 regulations</a:t>
            </a:r>
            <a:r>
              <a:rPr kumimoji="0" lang="en-US" sz="2400" b="0" i="0" u="none" strike="noStrike" cap="none" normalizeH="0" baseline="0" dirty="0" smtClean="0">
                <a:ln>
                  <a:noFill/>
                </a:ln>
                <a:solidFill>
                  <a:schemeClr val="bg1"/>
                </a:solidFill>
                <a:effectLst/>
                <a:latin typeface="Arial" pitchFamily="34" charset="0"/>
                <a:cs typeface="Arial"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idx="1"/>
          </p:nvPr>
        </p:nvSpPr>
        <p:spPr bwMode="auto">
          <a:xfrm>
            <a:off x="228600" y="2333685"/>
            <a:ext cx="8382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TECHNICAL DATA </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Colour</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Red Brown</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Finish				: Matt </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Solid Volume			: Approx. 33%</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Recommended DFT / coat 		: 20 to 30 microns</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Theoretical Covering Capacity	: 16.10 m²/l  @ 20 microns </a:t>
            </a:r>
            <a:r>
              <a:rPr kumimoji="0" lang="en-US" sz="16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dft</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lang="en-US" sz="1600" dirty="0">
                <a:solidFill>
                  <a:schemeClr val="bg1"/>
                </a:solidFill>
                <a:latin typeface="Arial" pitchFamily="34" charset="0"/>
                <a:ea typeface="Times New Roman" pitchFamily="18" charset="0"/>
                <a:cs typeface="Arial" pitchFamily="34" charset="0"/>
              </a:rPr>
              <a:t> </a:t>
            </a:r>
            <a:r>
              <a:rPr lang="en-US" sz="1600" dirty="0" smtClean="0">
                <a:solidFill>
                  <a:schemeClr val="bg1"/>
                </a:solidFill>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10.80 m²/l  @ 30 microns </a:t>
            </a:r>
            <a:r>
              <a:rPr kumimoji="0" lang="en-US" sz="16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dft</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*Drying Time at 30° C </a:t>
            </a:r>
            <a:r>
              <a:rPr lang="en-US" sz="1600" dirty="0">
                <a:solidFill>
                  <a:schemeClr val="bg1"/>
                </a:solidFill>
                <a:latin typeface="Arial" pitchFamily="34" charset="0"/>
                <a:ea typeface="Times New Roman" pitchFamily="18" charset="0"/>
                <a:cs typeface="Arial" pitchFamily="34" charset="0"/>
              </a:rPr>
              <a:t> </a:t>
            </a:r>
            <a:r>
              <a:rPr lang="en-US" sz="1600" dirty="0" smtClean="0">
                <a:solidFill>
                  <a:schemeClr val="bg1"/>
                </a:solidFill>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Surface Dry</a:t>
            </a:r>
            <a:r>
              <a:rPr kumimoji="0" lang="en-US" sz="16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60 minutes</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Hard Dry	: 11 hrs.</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*Over coating interval at 30° C 	: Min.		: 11 hrs.</a:t>
            </a:r>
            <a:endParaRPr lang="en-US" sz="1600" dirty="0">
              <a:solidFill>
                <a:schemeClr val="bg1"/>
              </a:solidFill>
              <a:latin typeface="Arial" pitchFamily="34" charset="0"/>
              <a:ea typeface="Times New Roman" pitchFamily="18" charset="0"/>
              <a:cs typeface="Arial" pitchFamily="34" charset="0"/>
            </a:endParaRPr>
          </a:p>
          <a:p>
            <a:pPr marL="0" lvl="0" indent="0" eaLnBrk="0" fontAlgn="base" hangingPunct="0">
              <a:spcBef>
                <a:spcPct val="0"/>
              </a:spcBef>
              <a:spcAft>
                <a:spcPct val="0"/>
              </a:spcAft>
              <a:buNone/>
            </a:pPr>
            <a:r>
              <a:rPr kumimoji="0" lang="en-US" sz="16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Max.	: 3years, provided surface   </a:t>
            </a:r>
            <a:r>
              <a:rPr kumimoji="0" lang="en-US" sz="1600" b="0" i="0" u="none" strike="noStrike" cap="none" normalizeH="0" dirty="0" smtClean="0">
                <a:ln>
                  <a:noFill/>
                </a:ln>
                <a:solidFill>
                  <a:srgbClr val="CC00FF"/>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rgbClr val="CC00FF"/>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is dry and clean from all contamination.</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Shelf life (cool &amp; dry place)		: 12 months</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Flash Point		</a:t>
            </a:r>
            <a:r>
              <a:rPr lang="en-US" sz="1600" dirty="0" smtClean="0">
                <a:solidFill>
                  <a:schemeClr val="bg1"/>
                </a:solidFill>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Not less than 30° C</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Drying</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and </a:t>
            </a:r>
            <a:r>
              <a:rPr kumimoji="0" lang="en-US" sz="1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over</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coating times are related to the film thickness, temperature,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the relative humidity of the air, ventilation &amp; type of </a:t>
            </a:r>
            <a:r>
              <a:rPr kumimoji="0" lang="en-US" sz="1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“Recoat” paint</a:t>
            </a:r>
            <a:r>
              <a:rPr kumimoji="0" lang="en-U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used.</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Content Placeholder 4"/>
          <p:cNvSpPr>
            <a:spLocks noGrp="1"/>
          </p:cNvSpPr>
          <p:nvPr>
            <p:ph idx="1"/>
          </p:nvPr>
        </p:nvSpPr>
        <p:spPr>
          <a:xfrm>
            <a:off x="304800" y="2057400"/>
            <a:ext cx="8839200" cy="4525963"/>
          </a:xfrm>
        </p:spPr>
        <p:txBody>
          <a:bodyPr>
            <a:noAutofit/>
          </a:bodyPr>
          <a:lstStyle/>
          <a:p>
            <a:r>
              <a:rPr lang="en-US" sz="1800" b="1" dirty="0">
                <a:solidFill>
                  <a:schemeClr val="bg1"/>
                </a:solidFill>
              </a:rPr>
              <a:t> </a:t>
            </a:r>
            <a:r>
              <a:rPr lang="en-US" sz="1800" b="1" dirty="0" smtClean="0">
                <a:solidFill>
                  <a:schemeClr val="bg1"/>
                </a:solidFill>
              </a:rPr>
              <a:t>DIRECTION </a:t>
            </a:r>
            <a:r>
              <a:rPr lang="en-US" sz="1800" b="1" dirty="0">
                <a:solidFill>
                  <a:schemeClr val="bg1"/>
                </a:solidFill>
              </a:rPr>
              <a:t>FOR </a:t>
            </a:r>
            <a:r>
              <a:rPr lang="en-US" sz="1800" b="1" dirty="0" smtClean="0">
                <a:solidFill>
                  <a:schemeClr val="bg1"/>
                </a:solidFill>
              </a:rPr>
              <a:t>USE</a:t>
            </a:r>
          </a:p>
          <a:p>
            <a:pPr>
              <a:buNone/>
            </a:pPr>
            <a:r>
              <a:rPr lang="en-US" sz="1800" b="1" i="1" dirty="0">
                <a:solidFill>
                  <a:schemeClr val="bg1"/>
                </a:solidFill>
              </a:rPr>
              <a:t>SURFACE PREPARATION </a:t>
            </a:r>
            <a:endParaRPr lang="en-US" sz="1800" dirty="0">
              <a:solidFill>
                <a:schemeClr val="bg1"/>
              </a:solidFill>
            </a:endParaRPr>
          </a:p>
          <a:p>
            <a:r>
              <a:rPr lang="en-US" sz="1800" dirty="0">
                <a:solidFill>
                  <a:schemeClr val="bg1"/>
                </a:solidFill>
              </a:rPr>
              <a:t>Perform blast cleaning. If blast cleaning is impractical, remove loose rust/scale using power tools</a:t>
            </a:r>
            <a:r>
              <a:rPr lang="en-US" sz="1800" dirty="0" smtClean="0">
                <a:solidFill>
                  <a:schemeClr val="bg1"/>
                </a:solidFill>
              </a:rPr>
              <a:t>.</a:t>
            </a:r>
            <a:endParaRPr lang="en-US" sz="1800" dirty="0">
              <a:solidFill>
                <a:schemeClr val="bg1"/>
              </a:solidFill>
            </a:endParaRPr>
          </a:p>
          <a:p>
            <a:r>
              <a:rPr lang="en-US" sz="1800" dirty="0">
                <a:solidFill>
                  <a:schemeClr val="bg1"/>
                </a:solidFill>
              </a:rPr>
              <a:t>All surfaces must be clean, sound, dry and free of all dirt, dust, wax, oil, grease, chalk and any other contamination that would interfere with new coating adhesion. Bare surfaces must be properly prepared prior to application of this product. </a:t>
            </a:r>
          </a:p>
          <a:p>
            <a:r>
              <a:rPr lang="en-US" sz="1800" dirty="0">
                <a:solidFill>
                  <a:schemeClr val="bg1"/>
                </a:solidFill>
              </a:rPr>
              <a:t>Ideally, the surface should be cleaned by “Solvent 148”.  </a:t>
            </a:r>
          </a:p>
          <a:p>
            <a:r>
              <a:rPr lang="en-US" sz="1800" dirty="0">
                <a:solidFill>
                  <a:schemeClr val="bg1"/>
                </a:solidFill>
              </a:rPr>
              <a:t>Surface temperature must be at least 3° C above dew point but not above 50° C</a:t>
            </a:r>
            <a:r>
              <a:rPr lang="en-US" sz="1800" dirty="0" smtClean="0">
                <a:solidFill>
                  <a:schemeClr val="bg1"/>
                </a:solidFill>
              </a:rPr>
              <a:t>.</a:t>
            </a:r>
            <a:r>
              <a:rPr lang="en-US" sz="1800" dirty="0">
                <a:solidFill>
                  <a:schemeClr val="bg1"/>
                </a:solidFill>
              </a:rPr>
              <a:t> </a:t>
            </a:r>
          </a:p>
          <a:p>
            <a:pPr>
              <a:buNone/>
            </a:pPr>
            <a:r>
              <a:rPr lang="en-US" sz="1800" b="1" i="1" dirty="0" smtClean="0">
                <a:solidFill>
                  <a:schemeClr val="bg1"/>
                </a:solidFill>
              </a:rPr>
              <a:t>MIXING</a:t>
            </a:r>
            <a:endParaRPr lang="en-US" sz="1800" dirty="0">
              <a:solidFill>
                <a:schemeClr val="bg1"/>
              </a:solidFill>
            </a:endParaRPr>
          </a:p>
          <a:p>
            <a:r>
              <a:rPr lang="en-US" sz="1800" dirty="0">
                <a:solidFill>
                  <a:schemeClr val="bg1"/>
                </a:solidFill>
              </a:rPr>
              <a:t>If settling is observed in the drum, loosen the settled material with the help of hand stirrer followed by power driven stirrer for quick homogenous mixing</a:t>
            </a:r>
            <a:r>
              <a:rPr lang="en-US" sz="1800" dirty="0" smtClean="0">
                <a:solidFill>
                  <a:schemeClr val="bg1"/>
                </a:solidFill>
              </a:rPr>
              <a:t>.</a:t>
            </a:r>
          </a:p>
          <a:p>
            <a:endParaRPr lang="en-US" sz="1800" dirty="0">
              <a:solidFill>
                <a:schemeClr val="bg1"/>
              </a:solidFill>
            </a:endParaRPr>
          </a:p>
          <a:p>
            <a:endParaRPr lang="en-US" sz="1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idx="1"/>
          </p:nvPr>
        </p:nvSpPr>
        <p:spPr bwMode="auto">
          <a:xfrm>
            <a:off x="228600" y="2241352"/>
            <a:ext cx="86868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APPLICATION METHOD</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14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BRUSH / ROLLER</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Recommended thinner	: Synthetic Thinner </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Volume of thinner		: 00-05 %</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14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AIR SPRAY</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Recommended thinner	: Synthetic Thinner </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Volume of thinner		: 05-10 %</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Nozzle orifice			: 1.5-3.0 mm</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Nozzle pressure		: 0.3-0.4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MPa</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(=approx.3-4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atm</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43-57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p.s.i</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14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AIRLESS SPRAY</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Recommended thinner	: Synthetic Thinner </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Volume of thinner		: 00-06 %</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Nozzle orifice			: 0.37-0.46 mm</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Nozzle pressure	: 10 to 13.5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MPa</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(=approx.100 -135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atm</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1400-1890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p.s.i</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STORAGE</a:t>
            </a:r>
            <a:r>
              <a:rPr lang="en-US" sz="1400" b="1" dirty="0" smtClean="0">
                <a:solidFill>
                  <a:schemeClr val="bg1"/>
                </a:solidFill>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Store in a cool &amp; dry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place.Store</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as per prevailing regulations.</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PACKING</a:t>
            </a:r>
            <a:r>
              <a:rPr lang="en-US" sz="1400" b="1" dirty="0">
                <a:solidFill>
                  <a:schemeClr val="bg1"/>
                </a:solidFill>
                <a:latin typeface="Arial" pitchFamily="34" charset="0"/>
                <a:ea typeface="Times New Roman" pitchFamily="18" charset="0"/>
                <a:cs typeface="Arial" pitchFamily="34" charset="0"/>
              </a:rPr>
              <a:t> </a:t>
            </a:r>
            <a:r>
              <a:rPr lang="en-US" sz="1400" b="1" dirty="0" smtClean="0">
                <a:solidFill>
                  <a:schemeClr val="bg1"/>
                </a:solidFill>
                <a:latin typeface="Arial" pitchFamily="34" charset="0"/>
                <a:ea typeface="Times New Roman" pitchFamily="18" charset="0"/>
                <a:cs typeface="Arial" pitchFamily="34" charset="0"/>
              </a:rPr>
              <a:t> :-  </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Single Pack:	 20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Litres</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04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Litres</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01 </a:t>
            </a: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Litre</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idx="1"/>
          </p:nvPr>
        </p:nvSpPr>
        <p:spPr bwMode="auto">
          <a:xfrm>
            <a:off x="0" y="2438400"/>
            <a:ext cx="91440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SAFETY GUIDELINES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This product is for industrial use only by professional applicators and is not intended or suitable for use in or around a household or residential property. Keep away from children and household items. Improper handling and use may be hazardous. Inhalation of solvent </a:t>
            </a:r>
            <a:r>
              <a:rPr kumimoji="0" lang="en-US" sz="160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vapours</a:t>
            </a:r>
            <a:r>
              <a:rPr kumimoji="0" lang="en-US" sz="16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or paint mist and contact of liquid paint with skin &amp; eyes, should be avoided.</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Forced ventilation should be provided when applying paint in confined spaces or stagnant air. Even when ventilation is provided, skin &amp; eye protection is always recommended while spraying paint. At all times safety precautions must be strictly followed during storage, handling and application. If necessary, kindly refer to our Material Safety Data Sheet for detailed safety measures.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To prevent pollution kindly do not discard tins or pour paint into water courses, use the facilities provided. It is best to allow paints to harden before disposal. </a:t>
            </a:r>
            <a:endParaRPr kumimoji="0" lang="en-US" sz="160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5029200" y="3447836"/>
            <a:ext cx="4114800" cy="341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pitchFamily="34" charset="0"/>
                <a:ea typeface="Times New Roman" pitchFamily="18" charset="0"/>
                <a:cs typeface="Arial" pitchFamily="34" charset="0"/>
              </a:rPr>
              <a:t>Contact </a:t>
            </a:r>
            <a:r>
              <a:rPr kumimoji="0" lang="en-US" sz="1600" b="1" i="0" u="none" strike="noStrike" cap="none" normalizeH="0" dirty="0" smtClean="0">
                <a:ln>
                  <a:noFill/>
                </a:ln>
                <a:effectLst/>
                <a:latin typeface="Arial" pitchFamily="34" charset="0"/>
                <a:ea typeface="Times New Roman" pitchFamily="18" charset="0"/>
                <a:cs typeface="Arial" pitchFamily="34" charset="0"/>
              </a:rPr>
              <a:t> us</a:t>
            </a:r>
            <a:endParaRPr kumimoji="0" lang="en-US" sz="16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latin typeface="Arial" pitchFamily="34" charset="0"/>
              <a:cs typeface="Arial" pitchFamily="34" charset="0"/>
            </a:endParaRPr>
          </a:p>
          <a:p>
            <a:r>
              <a:rPr lang="en-US" sz="1600" dirty="0"/>
              <a:t>Mr. </a:t>
            </a:r>
            <a:r>
              <a:rPr lang="en-US" sz="1600" dirty="0" err="1"/>
              <a:t>Kunal</a:t>
            </a:r>
            <a:r>
              <a:rPr lang="en-US" sz="1600" dirty="0"/>
              <a:t> </a:t>
            </a:r>
            <a:r>
              <a:rPr lang="en-US" sz="1600" dirty="0" err="1"/>
              <a:t>Amin</a:t>
            </a:r>
            <a:r>
              <a:rPr lang="en-US" sz="1600" dirty="0"/>
              <a:t>,</a:t>
            </a:r>
          </a:p>
          <a:p>
            <a:r>
              <a:rPr lang="en-US" sz="1600" dirty="0"/>
              <a:t>add:- </a:t>
            </a:r>
            <a:r>
              <a:rPr lang="en-US" sz="1600" dirty="0" err="1"/>
              <a:t>Packme</a:t>
            </a:r>
            <a:r>
              <a:rPr lang="en-US" sz="1600" dirty="0"/>
              <a:t> </a:t>
            </a:r>
            <a:r>
              <a:rPr lang="en-US" sz="1600" dirty="0" err="1"/>
              <a:t>Indutries</a:t>
            </a:r>
            <a:r>
              <a:rPr lang="en-US" sz="1600" dirty="0"/>
              <a:t>,</a:t>
            </a:r>
          </a:p>
          <a:p>
            <a:r>
              <a:rPr lang="en-US" sz="1600" dirty="0"/>
              <a:t>C-1 , B/2&amp;3, G.I.D.C. Estate</a:t>
            </a:r>
            <a:br>
              <a:rPr lang="en-US" sz="1600" dirty="0"/>
            </a:br>
            <a:endParaRPr lang="en-US" sz="1600" dirty="0"/>
          </a:p>
          <a:p>
            <a:r>
              <a:rPr lang="en-US" sz="1600" dirty="0" err="1"/>
              <a:t>Vithhal</a:t>
            </a:r>
            <a:r>
              <a:rPr lang="en-US" sz="1600" dirty="0"/>
              <a:t> </a:t>
            </a:r>
            <a:r>
              <a:rPr lang="en-US" sz="1600" dirty="0" err="1"/>
              <a:t>Udhyognagar</a:t>
            </a:r>
            <a:endParaRPr lang="en-US" sz="1600" dirty="0"/>
          </a:p>
          <a:p>
            <a:r>
              <a:rPr lang="en-US" sz="1600" dirty="0"/>
              <a:t>Gujarat,388121</a:t>
            </a:r>
          </a:p>
          <a:p>
            <a:r>
              <a:rPr lang="en-US" sz="1600" dirty="0" err="1"/>
              <a:t>Telefax</a:t>
            </a:r>
            <a:r>
              <a:rPr lang="en-US" sz="1600" dirty="0"/>
              <a:t>:- +91-2692-236173</a:t>
            </a:r>
          </a:p>
          <a:p>
            <a:r>
              <a:rPr lang="en-US" sz="1600" dirty="0"/>
              <a:t>email us:- info@packmeindustries.com</a:t>
            </a:r>
          </a:p>
          <a:p>
            <a:r>
              <a:rPr lang="en-US" sz="1600" dirty="0"/>
              <a:t>visit us:- http://www.packmeindustries.com</a:t>
            </a:r>
          </a:p>
        </p:txBody>
      </p:sp>
      <p:sp>
        <p:nvSpPr>
          <p:cNvPr id="6" name="Rectangle 1"/>
          <p:cNvSpPr txBox="1">
            <a:spLocks noChangeArrowheads="1"/>
          </p:cNvSpPr>
          <p:nvPr/>
        </p:nvSpPr>
        <p:spPr bwMode="auto">
          <a:xfrm>
            <a:off x="381000" y="3429000"/>
            <a:ext cx="4114800" cy="1200329"/>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200" b="1" dirty="0" smtClean="0">
                <a:latin typeface="Arial" pitchFamily="34" charset="0"/>
                <a:ea typeface="Times New Roman" pitchFamily="18" charset="0"/>
                <a:cs typeface="Arial" pitchFamily="34" charset="0"/>
              </a:rPr>
              <a:t>T</a:t>
            </a:r>
            <a:r>
              <a:rPr kumimoji="0" lang="en-US" sz="7200"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hank </a:t>
            </a:r>
            <a:r>
              <a:rPr kumimoji="0" lang="en-US" sz="1600" b="1" i="0" u="none" strike="noStrike" kern="1200" cap="none" spc="0" normalizeH="0" noProof="0" dirty="0" smtClean="0">
                <a:ln>
                  <a:noFill/>
                </a:ln>
                <a:solidFill>
                  <a:schemeClr val="tx1"/>
                </a:solidFill>
                <a:effectLst/>
                <a:uLnTx/>
                <a:uFillTx/>
                <a:latin typeface="Arial" pitchFamily="34" charset="0"/>
                <a:ea typeface="Times New Roman" pitchFamily="18" charset="0"/>
                <a:cs typeface="Arial" pitchFamily="34" charset="0"/>
              </a:rPr>
              <a:t> </a:t>
            </a:r>
            <a:r>
              <a:rPr kumimoji="0" lang="en-US" sz="3600" b="1" i="0" u="none" strike="noStrike" kern="1200" cap="none" spc="0" normalizeH="0" noProof="0" dirty="0" smtClean="0">
                <a:ln>
                  <a:noFill/>
                </a:ln>
                <a:solidFill>
                  <a:schemeClr val="tx1"/>
                </a:solidFill>
                <a:effectLst/>
                <a:uLnTx/>
                <a:uFillTx/>
                <a:latin typeface="Arial" pitchFamily="34" charset="0"/>
                <a:ea typeface="Times New Roman" pitchFamily="18" charset="0"/>
                <a:cs typeface="Arial" pitchFamily="34" charset="0"/>
              </a:rPr>
              <a:t>You</a:t>
            </a:r>
            <a:endParaRPr kumimoji="0" lang="en-US" sz="3600"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216</Words>
  <Application>Microsoft Office PowerPoint</Application>
  <PresentationFormat>On-screen Show (4:3)</PresentationFormat>
  <Paragraphs>68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janak</dc:creator>
  <cp:lastModifiedBy>janak</cp:lastModifiedBy>
  <cp:revision>10</cp:revision>
  <dcterms:created xsi:type="dcterms:W3CDTF">2013-04-21T06:13:27Z</dcterms:created>
  <dcterms:modified xsi:type="dcterms:W3CDTF">2013-04-24T04:45:01Z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